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theme/theme1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7" name="Shape 9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4" name="Shape 10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5" name="Shape 10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 txBox="1"/>
          <p:nvPr>
            <p:ph type="ctrTitle"/>
          </p:nvPr>
        </p:nvSpPr>
        <p:spPr>
          <a:xfrm>
            <a:off y="1095856" x="1997075"/>
            <a:ext cy="1102500" cx="6400799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SzPct val="100000"/>
              <a:defRPr b="1" sz="4800"/>
            </a:lvl1pPr>
            <a:lvl2pPr>
              <a:spcBef>
                <a:spcPts val="0"/>
              </a:spcBef>
              <a:buSzPct val="100000"/>
              <a:defRPr b="1" sz="4800"/>
            </a:lvl2pPr>
            <a:lvl3pPr>
              <a:spcBef>
                <a:spcPts val="0"/>
              </a:spcBef>
              <a:buSzPct val="100000"/>
              <a:defRPr b="1" sz="4800"/>
            </a:lvl3pPr>
            <a:lvl4pPr>
              <a:spcBef>
                <a:spcPts val="0"/>
              </a:spcBef>
              <a:buSzPct val="100000"/>
              <a:defRPr b="1" sz="4800"/>
            </a:lvl4pPr>
            <a:lvl5pPr>
              <a:spcBef>
                <a:spcPts val="0"/>
              </a:spcBef>
              <a:buSzPct val="100000"/>
              <a:defRPr b="1" sz="4800"/>
            </a:lvl5pPr>
            <a:lvl6pPr>
              <a:spcBef>
                <a:spcPts val="0"/>
              </a:spcBef>
              <a:buSzPct val="100000"/>
              <a:defRPr b="1" sz="4800"/>
            </a:lvl6pPr>
            <a:lvl7pPr>
              <a:spcBef>
                <a:spcPts val="0"/>
              </a:spcBef>
              <a:buSzPct val="100000"/>
              <a:defRPr b="1" sz="4800"/>
            </a:lvl7pPr>
            <a:lvl8pPr>
              <a:spcBef>
                <a:spcPts val="0"/>
              </a:spcBef>
              <a:buSzPct val="100000"/>
              <a:defRPr b="1" sz="4800"/>
            </a:lvl8pPr>
            <a:lvl9pPr>
              <a:spcBef>
                <a:spcPts val="0"/>
              </a:spcBef>
              <a:buSzPct val="100000"/>
              <a:defRPr b="1" sz="48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y="2251802" x="1997075"/>
            <a:ext cy="871800" cx="64007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buClr>
                <a:srgbClr val="FFFFFF"/>
              </a:buClr>
              <a:buNone/>
              <a:defRPr>
                <a:solidFill>
                  <a:srgbClr val="FFFFFF"/>
                </a:solidFill>
              </a:defRPr>
            </a:lvl1pPr>
            <a:lvl2pPr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2pPr>
            <a:lvl3pPr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3pPr>
            <a:lvl4pPr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4pPr>
            <a:lvl5pPr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5pPr>
            <a:lvl6pPr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6pPr>
            <a:lvl7pPr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7pPr>
            <a:lvl8pPr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8pPr>
            <a:lvl9pPr>
              <a:spcBef>
                <a:spcPts val="0"/>
              </a:spcBef>
              <a:buClr>
                <a:srgbClr val="FFFFFF"/>
              </a:buClr>
              <a:buSzPct val="100000"/>
              <a:buNone/>
              <a:defRPr sz="3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5" name="Shape 15"/>
          <p:cNvSpPr/>
          <p:nvPr/>
        </p:nvSpPr>
        <p:spPr>
          <a:xfrm>
            <a:off y="0" x="0"/>
            <a:ext cy="5143499" cx="31352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" name="Shape 16"/>
          <p:cNvSpPr/>
          <p:nvPr/>
        </p:nvSpPr>
        <p:spPr>
          <a:xfrm>
            <a:off y="0" x="3175"/>
            <a:ext cy="6096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/>
          <p:nvPr/>
        </p:nvSpPr>
        <p:spPr>
          <a:xfrm>
            <a:off y="1916906" x="3175"/>
            <a:ext cy="611981" cx="635000"/>
          </a:xfrm>
          <a:custGeom>
            <a:pathLst>
              <a:path w="400" extrusionOk="0" h="514">
                <a:moveTo>
                  <a:pt y="0" x="400"/>
                </a:moveTo>
                <a:lnTo>
                  <a:pt y="0" x="0"/>
                </a:lnTo>
                <a:lnTo>
                  <a:pt y="514" x="0"/>
                </a:lnTo>
                <a:lnTo>
                  <a:pt y="514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" name="Shape 18"/>
          <p:cNvSpPr/>
          <p:nvPr/>
        </p:nvSpPr>
        <p:spPr>
          <a:xfrm>
            <a:off y="1307306" x="3175"/>
            <a:ext cy="6096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" name="Shape 19"/>
          <p:cNvSpPr/>
          <p:nvPr/>
        </p:nvSpPr>
        <p:spPr>
          <a:xfrm>
            <a:off y="1307306" x="152400"/>
            <a:ext cy="6096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y="3226593" x="152400"/>
            <a:ext cy="609600" cx="1317625"/>
          </a:xfrm>
          <a:custGeom>
            <a:pathLst>
              <a:path w="830" extrusionOk="0" h="512">
                <a:moveTo>
                  <a:pt y="0" x="830"/>
                </a:moveTo>
                <a:lnTo>
                  <a:pt y="0" x="398"/>
                </a:ln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/>
          <p:nvPr/>
        </p:nvSpPr>
        <p:spPr>
          <a:xfrm>
            <a:off y="2614612" x="152400"/>
            <a:ext cy="611981" cx="1317625"/>
          </a:xfrm>
          <a:custGeom>
            <a:pathLst>
              <a:path w="830" extrusionOk="0" h="514">
                <a:moveTo>
                  <a:pt y="0" x="432"/>
                </a:moveTo>
                <a:lnTo>
                  <a:pt y="0" x="0"/>
                </a:lnTo>
                <a:lnTo>
                  <a:pt y="514" x="398"/>
                </a:lnTo>
                <a:lnTo>
                  <a:pt y="514" x="830"/>
                </a:lnTo>
                <a:lnTo>
                  <a:pt y="0" x="43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" name="Shape 22"/>
          <p:cNvSpPr/>
          <p:nvPr/>
        </p:nvSpPr>
        <p:spPr>
          <a:xfrm>
            <a:off y="2614612" x="984250"/>
            <a:ext cy="611981" cx="1322387"/>
          </a:xfrm>
          <a:custGeom>
            <a:pathLst>
              <a:path w="833" extrusionOk="0" h="514">
                <a:moveTo>
                  <a:pt y="514" x="399"/>
                </a:moveTo>
                <a:lnTo>
                  <a:pt y="514" x="833"/>
                </a:lnTo>
                <a:lnTo>
                  <a:pt y="0" x="435"/>
                </a:lnTo>
                <a:lnTo>
                  <a:pt y="0" x="0"/>
                </a:lnTo>
                <a:lnTo>
                  <a:pt y="514" x="399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" name="Shape 23"/>
          <p:cNvSpPr/>
          <p:nvPr/>
        </p:nvSpPr>
        <p:spPr>
          <a:xfrm>
            <a:off y="2614612" x="3175"/>
            <a:ext cy="611981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" name="Shape 24"/>
          <p:cNvSpPr/>
          <p:nvPr/>
        </p:nvSpPr>
        <p:spPr>
          <a:xfrm>
            <a:off y="4533900" x="984250"/>
            <a:ext cy="609600" cx="1322387"/>
          </a:xfrm>
          <a:custGeom>
            <a:pathLst>
              <a:path w="833" extrusionOk="0" h="512">
                <a:moveTo>
                  <a:pt y="0" x="399"/>
                </a:moveTo>
                <a:lnTo>
                  <a:pt y="512" x="0"/>
                </a:lnTo>
                <a:lnTo>
                  <a:pt y="512" x="435"/>
                </a:lnTo>
                <a:lnTo>
                  <a:pt y="0" x="833"/>
                </a:lnTo>
                <a:lnTo>
                  <a:pt y="0" x="399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" name="Shape 25"/>
          <p:cNvSpPr/>
          <p:nvPr/>
        </p:nvSpPr>
        <p:spPr>
          <a:xfrm>
            <a:off y="3924300" x="984250"/>
            <a:ext cy="609600" cx="1322387"/>
          </a:xfrm>
          <a:custGeom>
            <a:pathLst>
              <a:path w="833" extrusionOk="0" h="512">
                <a:moveTo>
                  <a:pt y="0" x="435"/>
                </a:moveTo>
                <a:lnTo>
                  <a:pt y="0" x="0"/>
                </a:lnTo>
                <a:lnTo>
                  <a:pt y="512" x="399"/>
                </a:lnTo>
                <a:lnTo>
                  <a:pt y="512" x="833"/>
                </a:lnTo>
                <a:lnTo>
                  <a:pt y="0" x="435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/>
          <p:nvPr/>
        </p:nvSpPr>
        <p:spPr>
          <a:xfrm>
            <a:off y="3924300" x="1820863"/>
            <a:ext cy="609600" cx="1317625"/>
          </a:xfrm>
          <a:custGeom>
            <a:pathLst>
              <a:path w="830" extrusionOk="0" h="512">
                <a:moveTo>
                  <a:pt y="0" x="434"/>
                </a:moveTo>
                <a:lnTo>
                  <a:pt y="0" x="0"/>
                </a:lnTo>
                <a:lnTo>
                  <a:pt y="512" x="398"/>
                </a:lnTo>
                <a:lnTo>
                  <a:pt y="512" x="830"/>
                </a:lnTo>
                <a:lnTo>
                  <a:pt y="0" x="43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/>
          <p:nvPr/>
        </p:nvSpPr>
        <p:spPr>
          <a:xfrm>
            <a:off y="609600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8" name="Shape 28"/>
          <p:cNvSpPr/>
          <p:nvPr/>
        </p:nvSpPr>
        <p:spPr>
          <a:xfrm>
            <a:off y="1916906" x="152400"/>
            <a:ext cy="611981" cx="1317625"/>
          </a:xfrm>
          <a:custGeom>
            <a:pathLst>
              <a:path w="830" extrusionOk="0" h="514">
                <a:moveTo>
                  <a:pt y="514" x="0"/>
                </a:moveTo>
                <a:lnTo>
                  <a:pt y="514" x="432"/>
                </a:lnTo>
                <a:lnTo>
                  <a:pt y="0" x="830"/>
                </a:lnTo>
                <a:lnTo>
                  <a:pt y="0" x="398"/>
                </a:lnTo>
                <a:lnTo>
                  <a:pt y="514" x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" name="Shape 29"/>
          <p:cNvSpPr/>
          <p:nvPr/>
        </p:nvSpPr>
        <p:spPr>
          <a:xfrm>
            <a:off y="3226593" x="984250"/>
            <a:ext cy="609600" cx="1322387"/>
          </a:xfrm>
          <a:custGeom>
            <a:pathLst>
              <a:path w="833" extrusionOk="0" h="512">
                <a:moveTo>
                  <a:pt y="512" x="0"/>
                </a:moveTo>
                <a:lnTo>
                  <a:pt y="512" x="435"/>
                </a:lnTo>
                <a:lnTo>
                  <a:pt y="0" x="833"/>
                </a:lnTo>
                <a:lnTo>
                  <a:pt y="0" x="399"/>
                </a:lnTo>
                <a:lnTo>
                  <a:pt y="512" x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" name="Shape 30"/>
          <p:cNvSpPr/>
          <p:nvPr/>
        </p:nvSpPr>
        <p:spPr>
          <a:xfrm>
            <a:off y="3226593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" name="Shape 31"/>
          <p:cNvSpPr/>
          <p:nvPr/>
        </p:nvSpPr>
        <p:spPr>
          <a:xfrm>
            <a:off y="4533900" x="1820863"/>
            <a:ext cy="6096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4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" name="Shape 32"/>
          <p:cNvSpPr/>
          <p:nvPr/>
        </p:nvSpPr>
        <p:spPr>
          <a:xfrm>
            <a:off y="4533900" x="152400"/>
            <a:ext cy="6096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>
            <a:off y="4533900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/>
          <p:nvPr/>
        </p:nvSpPr>
        <p:spPr>
          <a:xfrm>
            <a:off y="3924300" x="3175"/>
            <a:ext cy="6096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" name="Shape 35"/>
          <p:cNvSpPr/>
          <p:nvPr/>
        </p:nvSpPr>
        <p:spPr>
          <a:xfrm>
            <a:off y="3924300" x="152400"/>
            <a:ext cy="6096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6" name="Shape 36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/>
          <p:nvPr/>
        </p:nvSpPr>
        <p:spPr>
          <a:xfrm>
            <a:off y="2017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/>
          <p:nvPr/>
        </p:nvSpPr>
        <p:spPr>
          <a:xfrm>
            <a:off y="612225" x="8397875"/>
            <a:ext cy="607183" cx="746125"/>
          </a:xfrm>
          <a:custGeom>
            <a:pathLst>
              <a:path w="470" extrusionOk="0" h="602">
                <a:moveTo>
                  <a:pt y="0" x="0"/>
                </a:moveTo>
                <a:lnTo>
                  <a:pt y="602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" name="Shape 41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45" name="Shape 45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6" name="Shape 46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" name="Shape 47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>
            <a:off y="1200150" x="457200"/>
            <a:ext cy="36303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2800"/>
            </a:lvl1pPr>
            <a:lvl2pPr>
              <a:spcBef>
                <a:spcPts val="0"/>
              </a:spcBef>
              <a:defRPr sz="2400"/>
            </a:lvl2pPr>
            <a:lvl3pPr>
              <a:spcBef>
                <a:spcPts val="0"/>
              </a:spcBef>
              <a:defRPr sz="2000"/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  <a:lvl6pPr>
              <a:spcBef>
                <a:spcPts val="0"/>
              </a:spcBef>
              <a:defRPr sz="1800"/>
            </a:lvl6pPr>
            <a:lvl7pPr>
              <a:spcBef>
                <a:spcPts val="0"/>
              </a:spcBef>
              <a:defRPr sz="1800"/>
            </a:lvl7pPr>
            <a:lvl8pPr>
              <a:spcBef>
                <a:spcPts val="0"/>
              </a:spcBef>
              <a:defRPr sz="1800"/>
            </a:lvl8pPr>
            <a:lvl9pPr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52" name="Shape 52"/>
          <p:cNvSpPr txBox="1"/>
          <p:nvPr>
            <p:ph idx="2" type="body"/>
          </p:nvPr>
        </p:nvSpPr>
        <p:spPr>
          <a:xfrm>
            <a:off y="1200150" x="4648200"/>
            <a:ext cy="36303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2800"/>
            </a:lvl1pPr>
            <a:lvl2pPr>
              <a:spcBef>
                <a:spcPts val="0"/>
              </a:spcBef>
              <a:defRPr sz="2400"/>
            </a:lvl2pPr>
            <a:lvl3pPr>
              <a:spcBef>
                <a:spcPts val="0"/>
              </a:spcBef>
              <a:defRPr sz="2000"/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  <a:lvl6pPr>
              <a:spcBef>
                <a:spcPts val="0"/>
              </a:spcBef>
              <a:defRPr sz="1800"/>
            </a:lvl6pPr>
            <a:lvl7pPr>
              <a:spcBef>
                <a:spcPts val="0"/>
              </a:spcBef>
              <a:defRPr sz="1800"/>
            </a:lvl7pPr>
            <a:lvl8pPr>
              <a:spcBef>
                <a:spcPts val="0"/>
              </a:spcBef>
              <a:defRPr sz="1800"/>
            </a:lvl8pPr>
            <a:lvl9pPr>
              <a:spcBef>
                <a:spcPts val="0"/>
              </a:spcBef>
              <a:defRPr sz="1800"/>
            </a:lvl9pPr>
          </a:lstStyle>
          <a:p/>
        </p:txBody>
      </p:sp>
      <p:sp>
        <p:nvSpPr>
          <p:cNvPr id="53" name="Shape 53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" name="Shape 56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/>
          <p:nvPr/>
        </p:nvSpPr>
        <p:spPr>
          <a:xfrm>
            <a:off y="2614612" x="3175"/>
            <a:ext cy="611981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0" name="Shape 60"/>
          <p:cNvSpPr/>
          <p:nvPr/>
        </p:nvSpPr>
        <p:spPr>
          <a:xfrm>
            <a:off y="3226593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1" name="Shape 61"/>
          <p:cNvSpPr/>
          <p:nvPr/>
        </p:nvSpPr>
        <p:spPr>
          <a:xfrm>
            <a:off y="4533900" x="152400"/>
            <a:ext cy="6096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2" name="Shape 62"/>
          <p:cNvSpPr/>
          <p:nvPr/>
        </p:nvSpPr>
        <p:spPr>
          <a:xfrm>
            <a:off y="3924300" x="152400"/>
            <a:ext cy="6096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3" name="Shape 63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4" name="Shape 64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5" name="Shape 65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6" name="Shape 66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idx="1" type="body"/>
          </p:nvPr>
        </p:nvSpPr>
        <p:spPr>
          <a:xfrm>
            <a:off y="3320653" x="1574800"/>
            <a:ext cy="5133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69" name="Shape 69"/>
          <p:cNvSpPr/>
          <p:nvPr/>
        </p:nvSpPr>
        <p:spPr>
          <a:xfrm>
            <a:off y="2614612" x="3175"/>
            <a:ext cy="611981" cx="635000"/>
          </a:xfrm>
          <a:custGeom>
            <a:pathLst>
              <a:path w="400" extrusionOk="0" h="514">
                <a:moveTo>
                  <a:pt y="0" x="2"/>
                </a:moveTo>
                <a:lnTo>
                  <a:pt y="0" x="0"/>
                </a:lnTo>
                <a:lnTo>
                  <a:pt y="514" x="0"/>
                </a:lnTo>
                <a:lnTo>
                  <a:pt y="514" x="400"/>
                </a:lnTo>
                <a:lnTo>
                  <a:pt y="0" x="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/>
          <p:nvPr/>
        </p:nvSpPr>
        <p:spPr>
          <a:xfrm>
            <a:off y="3226593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1" name="Shape 71"/>
          <p:cNvSpPr/>
          <p:nvPr/>
        </p:nvSpPr>
        <p:spPr>
          <a:xfrm>
            <a:off y="4533900" x="152400"/>
            <a:ext cy="609600" cx="1317625"/>
          </a:xfrm>
          <a:custGeom>
            <a:pathLst>
              <a:path w="830" extrusionOk="0" h="512">
                <a:moveTo>
                  <a:pt y="0" x="398"/>
                </a:moveTo>
                <a:lnTo>
                  <a:pt y="512" x="0"/>
                </a:lnTo>
                <a:lnTo>
                  <a:pt y="512" x="432"/>
                </a:lnTo>
                <a:lnTo>
                  <a:pt y="0" x="830"/>
                </a:lnTo>
                <a:lnTo>
                  <a:pt y="0" x="398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2" name="Shape 72"/>
          <p:cNvSpPr/>
          <p:nvPr/>
        </p:nvSpPr>
        <p:spPr>
          <a:xfrm>
            <a:off y="3924300" x="152400"/>
            <a:ext cy="609600" cx="1317625"/>
          </a:xfrm>
          <a:custGeom>
            <a:pathLst>
              <a:path w="830" extrusionOk="0" h="512">
                <a:moveTo>
                  <a:pt y="512" x="398"/>
                </a:moveTo>
                <a:lnTo>
                  <a:pt y="512" x="830"/>
                </a:lnTo>
                <a:lnTo>
                  <a:pt y="0" x="432"/>
                </a:lnTo>
                <a:lnTo>
                  <a:pt y="0" x="0"/>
                </a:lnTo>
                <a:lnTo>
                  <a:pt y="512" x="398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3" name="Shape 73"/>
          <p:cNvSpPr/>
          <p:nvPr/>
        </p:nvSpPr>
        <p:spPr>
          <a:xfrm>
            <a:off y="0" x="7415211"/>
            <a:ext cy="612226" cx="1555750"/>
          </a:xfrm>
          <a:custGeom>
            <a:pathLst>
              <a:path w="980" extrusionOk="0" h="607">
                <a:moveTo>
                  <a:pt y="607" x="510"/>
                </a:moveTo>
                <a:lnTo>
                  <a:pt y="0" x="980"/>
                </a:lnTo>
                <a:lnTo>
                  <a:pt y="0" x="470"/>
                </a:lnTo>
                <a:lnTo>
                  <a:pt y="607" x="0"/>
                </a:lnTo>
                <a:lnTo>
                  <a:pt y="607" x="510"/>
                </a:lnTo>
                <a:lnTo>
                  <a:pt y="607" x="51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4" name="Shape 74"/>
          <p:cNvSpPr/>
          <p:nvPr/>
        </p:nvSpPr>
        <p:spPr>
          <a:xfrm>
            <a:off y="1310183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5" name="Shape 75"/>
          <p:cNvSpPr/>
          <p:nvPr/>
        </p:nvSpPr>
        <p:spPr>
          <a:xfrm>
            <a:off y="1920392" x="8397875"/>
            <a:ext cy="610209" cx="746125"/>
          </a:xfrm>
          <a:custGeom>
            <a:pathLst>
              <a:path w="470" extrusionOk="0" h="605">
                <a:moveTo>
                  <a:pt y="0" x="0"/>
                </a:moveTo>
                <a:lnTo>
                  <a:pt y="605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" name="Shape 76"/>
          <p:cNvSpPr/>
          <p:nvPr/>
        </p:nvSpPr>
        <p:spPr>
          <a:xfrm>
            <a:off y="612225" x="7415211"/>
            <a:ext cy="610209" cx="1555750"/>
          </a:xfrm>
          <a:custGeom>
            <a:pathLst>
              <a:path w="980" extrusionOk="0" h="605">
                <a:moveTo>
                  <a:pt y="0" x="510"/>
                </a:moveTo>
                <a:lnTo>
                  <a:pt y="605" x="980"/>
                </a:lnTo>
                <a:lnTo>
                  <a:pt y="605" x="470"/>
                </a:lnTo>
                <a:lnTo>
                  <a:pt y="0" x="0"/>
                </a:lnTo>
                <a:lnTo>
                  <a:pt y="0" x="510"/>
                </a:lnTo>
                <a:lnTo>
                  <a:pt y="0" x="51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t="100%" r="100%"/>
          </a:path>
          <a:tileRect b="-100%" l="-100%"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687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3945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defRPr sz="3200">
                <a:solidFill>
                  <a:schemeClr val="lt1"/>
                </a:solidFill>
              </a:defRPr>
            </a:lvl1pPr>
            <a:lvl2pPr>
              <a:spcBef>
                <a:spcPts val="560"/>
              </a:spcBef>
              <a:buClr>
                <a:schemeClr val="lt1"/>
              </a:buClr>
              <a:buSzPct val="100000"/>
              <a:defRPr sz="2800">
                <a:solidFill>
                  <a:schemeClr val="lt1"/>
                </a:solidFill>
              </a:defRPr>
            </a:lvl2pPr>
            <a:lvl3pPr>
              <a:spcBef>
                <a:spcPts val="480"/>
              </a:spcBef>
              <a:buClr>
                <a:schemeClr val="lt1"/>
              </a:buClr>
              <a:buSzPct val="100000"/>
              <a:defRPr sz="2400">
                <a:solidFill>
                  <a:schemeClr val="lt1"/>
                </a:solidFill>
              </a:defRPr>
            </a:lvl3pPr>
            <a:lvl4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4pPr>
            <a:lvl5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5pPr>
            <a:lvl6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6pPr>
            <a:lvl7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7pPr>
            <a:lvl8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8pPr>
            <a:lvl9pPr>
              <a:spcBef>
                <a:spcPts val="400"/>
              </a:spcBef>
              <a:buClr>
                <a:schemeClr val="lt1"/>
              </a:buClr>
              <a:buSzPct val="100000"/>
              <a:defRPr sz="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" name="Shape 7"/>
          <p:cNvSpPr/>
          <p:nvPr/>
        </p:nvSpPr>
        <p:spPr>
          <a:xfrm>
            <a:off y="0" x="0"/>
            <a:ext cy="5143499" cx="31352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" name="Shape 8"/>
          <p:cNvSpPr/>
          <p:nvPr/>
        </p:nvSpPr>
        <p:spPr>
          <a:xfrm>
            <a:off y="4533900" x="3175"/>
            <a:ext cy="609600" cx="635000"/>
          </a:xfrm>
          <a:custGeom>
            <a:pathLst>
              <a:path w="400" extrusionOk="0" h="512">
                <a:moveTo>
                  <a:pt y="0" x="400"/>
                </a:moveTo>
                <a:lnTo>
                  <a:pt y="0" x="0"/>
                </a:lnTo>
                <a:lnTo>
                  <a:pt y="512" x="0"/>
                </a:lnTo>
                <a:lnTo>
                  <a:pt y="512" x="2"/>
                </a:lnTo>
                <a:lnTo>
                  <a:pt y="0" x="40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" name="Shape 9"/>
          <p:cNvSpPr/>
          <p:nvPr/>
        </p:nvSpPr>
        <p:spPr>
          <a:xfrm>
            <a:off y="3924300" x="3175"/>
            <a:ext cy="609600" cx="635000"/>
          </a:xfrm>
          <a:custGeom>
            <a:pathLst>
              <a:path w="400" extrusionOk="0" h="512">
                <a:moveTo>
                  <a:pt y="512" x="400"/>
                </a:moveTo>
                <a:lnTo>
                  <a:pt y="0" x="2"/>
                </a:lnTo>
                <a:lnTo>
                  <a:pt y="0" x="0"/>
                </a:lnTo>
                <a:lnTo>
                  <a:pt y="512" x="0"/>
                </a:lnTo>
                <a:lnTo>
                  <a:pt y="512" x="40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" name="Shape 10"/>
          <p:cNvSpPr/>
          <p:nvPr/>
        </p:nvSpPr>
        <p:spPr>
          <a:xfrm>
            <a:off y="2017" x="8397875"/>
            <a:ext cy="610209" cx="746125"/>
          </a:xfrm>
          <a:custGeom>
            <a:pathLst>
              <a:path w="470" extrusionOk="0" h="605">
                <a:moveTo>
                  <a:pt y="0" x="470"/>
                </a:moveTo>
                <a:lnTo>
                  <a:pt y="605" x="0"/>
                </a:lnTo>
                <a:lnTo>
                  <a:pt y="605" x="470"/>
                </a:lnTo>
                <a:lnTo>
                  <a:pt y="0" x="47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8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y="612225" x="8397875"/>
            <a:ext cy="607183" cx="746125"/>
          </a:xfrm>
          <a:custGeom>
            <a:pathLst>
              <a:path w="470" extrusionOk="0" h="602">
                <a:moveTo>
                  <a:pt y="0" x="0"/>
                </a:moveTo>
                <a:lnTo>
                  <a:pt y="602" x="470"/>
                </a:lnTo>
                <a:lnTo>
                  <a:pt y="0" x="470"/>
                </a:lnTo>
                <a:lnTo>
                  <a:pt y="0" x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499999" scaled="0"/>
          </a:gradFill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2.jpg" Type="http://schemas.openxmlformats.org/officeDocument/2006/relationships/image" Id="rId4"/><Relationship Target="https://www.google.es/url?sa=t&amp;rct=j&amp;q=&amp;esrc=s&amp;source=video&amp;cd=1&amp;ved=0CCAQtwIwAA&amp;url=http%3A%2F%2Fwww.youtube.com%2Fwatch%3Fv%3DqwWj6N8LT_o&amp;ei=SvF6VOnRJ-KE7gaO5oH4Ag&amp;usg=AFQjCNExiywMNrjQAooRoMveUlAmptkFkQ" Type="http://schemas.openxmlformats.org/officeDocument/2006/relationships/hyperlink" TargetMode="External" Id="rId3"/><Relationship Target="../media/image07.jpg" Type="http://schemas.openxmlformats.org/officeDocument/2006/relationships/image" Id="rId6"/><Relationship Target="../media/image05.jpg" Type="http://schemas.openxmlformats.org/officeDocument/2006/relationships/image" Id="rId5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0.png" Type="http://schemas.openxmlformats.org/officeDocument/2006/relationships/image" Id="rId4"/><Relationship Target="https://drive.google.com/open?id=0B-Ant3trCwKjY29RWk40U0JSdGs&amp;authuser=0" Type="http://schemas.openxmlformats.org/officeDocument/2006/relationships/hyperlink" TargetMode="External" Id="rId3"/><Relationship Target="../media/image01.jpg" Type="http://schemas.openxmlformats.org/officeDocument/2006/relationships/image" Id="rId6"/><Relationship Target="../media/image00.jpg" Type="http://schemas.openxmlformats.org/officeDocument/2006/relationships/image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jpg" Type="http://schemas.openxmlformats.org/officeDocument/2006/relationships/image" Id="rId4"/><Relationship Target="../media/image04.jp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jpg" Type="http://schemas.openxmlformats.org/officeDocument/2006/relationships/image" Id="rId4"/><Relationship Target="https://www.google.es/url?sa=t&amp;rct=j&amp;q=&amp;esrc=s&amp;source=video&amp;cd=2&amp;ved=0CCUQtwIwAQ&amp;url=http%3A%2F%2Fwww.youtube.com%2Fwatch%3Fv%3DJTSCFJfHQKU&amp;ei=mQh7VNDhJdSV7Aal_IDACA&amp;usg=AFQjCNFT0ZIrmrLKt4JJ7y-ufz4Y87aNfA" Type="http://schemas.openxmlformats.org/officeDocument/2006/relationships/hyperlink" TargetMode="External" Id="rId3"/><Relationship Target="../media/image08.jpg" Type="http://schemas.openxmlformats.org/officeDocument/2006/relationships/image" Id="rId5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6.xml" Type="http://schemas.openxmlformats.org/officeDocument/2006/relationships/slideLayout" Id="rId1"/><Relationship Target="../media/image09.jp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FF00"/>
        </a:solidFill>
      </p:bgPr>
    </p:bg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ctrTitle"/>
          </p:nvPr>
        </p:nvSpPr>
        <p:spPr>
          <a:xfrm>
            <a:off y="332074" x="656900"/>
            <a:ext cy="1114800" cx="64590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s" i="1">
                <a:solidFill>
                  <a:srgbClr val="F3F3F3"/>
                </a:solidFill>
                <a:latin typeface="Lemon"/>
                <a:ea typeface="Lemon"/>
                <a:cs typeface="Lemon"/>
                <a:sym typeface="Lemon"/>
              </a:rPr>
              <a:t>idea de acción solidaria.</a:t>
            </a:r>
          </a:p>
        </p:txBody>
      </p:sp>
      <p:sp>
        <p:nvSpPr>
          <p:cNvPr id="80" name="Shape 80"/>
          <p:cNvSpPr txBox="1"/>
          <p:nvPr>
            <p:ph idx="1" type="subTitle"/>
          </p:nvPr>
        </p:nvSpPr>
        <p:spPr>
          <a:xfrm>
            <a:off y="5072400" x="8906700"/>
            <a:ext cy="71100" cx="2372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1" name="Shape 81"/>
          <p:cNvSpPr txBox="1"/>
          <p:nvPr/>
        </p:nvSpPr>
        <p:spPr>
          <a:xfrm>
            <a:off y="770900" x="5757187"/>
            <a:ext cy="1446900" cx="1743299"/>
          </a:xfrm>
          <a:prstGeom prst="rect">
            <a:avLst/>
          </a:prstGeom>
          <a:noFill/>
          <a:ln w="9525" cap="flat">
            <a:solidFill>
              <a:srgbClr val="FF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u="sng" b="1" sz="1100" lang="es" i="1">
                <a:solidFill>
                  <a:srgbClr val="FF0000"/>
                </a:solidFill>
                <a:hlinkClick r:id="rId3"/>
              </a:rPr>
              <a:t>Campaña de donación de libros: continúan las donaciones ...</a:t>
            </a:r>
          </a:p>
        </p:txBody>
      </p:sp>
      <p:pic>
        <p:nvPicPr>
          <p:cNvPr id="82" name="Shape 82"/>
          <p:cNvPicPr preferRelativeResize="0"/>
          <p:nvPr/>
        </p:nvPicPr>
        <p:blipFill rotWithShape="1">
          <a:blip r:embed="rId4">
            <a:alphaModFix/>
          </a:blip>
          <a:srcRect t="33364" b="0" r="0" l="0"/>
          <a:stretch/>
        </p:blipFill>
        <p:spPr>
          <a:xfrm>
            <a:off y="1266611" x="2312650"/>
            <a:ext cy="1898700" cx="284945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/>
          <p:nvPr/>
        </p:nvSpPr>
        <p:spPr>
          <a:xfrm>
            <a:off y="3287750" x="9096425"/>
            <a:ext cy="71100" cx="2372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84" name="Shape 8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y="2501300" x="5162100"/>
            <a:ext cy="2571100" cx="3146934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/>
          <p:cNvPicPr preferRelativeResize="0"/>
          <p:nvPr/>
        </p:nvPicPr>
        <p:blipFill rotWithShape="1">
          <a:blip r:embed="rId6">
            <a:alphaModFix/>
          </a:blip>
          <a:srcRect t="24568" b="0" r="0" l="14324"/>
          <a:stretch/>
        </p:blipFill>
        <p:spPr>
          <a:xfrm>
            <a:off y="3510525" x="3178450"/>
            <a:ext cy="1513624" cx="19836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fade/>
  </p:transition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presetID="23" fill="hold" presetSubtype="16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FF"/>
        </a:solidFill>
      </p:bgPr>
    </p:bg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y="209275" x="671175"/>
            <a:ext cy="769500" cx="58473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t/>
            </a:r>
            <a:endParaRPr b="1" i="1">
              <a:latin typeface="Lemon"/>
              <a:ea typeface="Lemon"/>
              <a:cs typeface="Lemon"/>
              <a:sym typeface="Lemon"/>
            </a:endParaRP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 b="1" i="1">
              <a:latin typeface="Lemon"/>
              <a:ea typeface="Lemon"/>
              <a:cs typeface="Lemon"/>
              <a:sym typeface="Lemon"/>
            </a:endParaRPr>
          </a:p>
          <a:p>
            <a:pPr>
              <a:spcBef>
                <a:spcPts val="0"/>
              </a:spcBef>
              <a:buNone/>
            </a:pPr>
            <a:r>
              <a:rPr b="1" lang="es" i="1">
                <a:latin typeface="Lemon"/>
                <a:ea typeface="Lemon"/>
                <a:cs typeface="Lemon"/>
                <a:sym typeface="Lemon"/>
              </a:rPr>
              <a:t>Quienes somos.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1200150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>
                <a:latin typeface="Indie Flower"/>
                <a:ea typeface="Indie Flower"/>
                <a:cs typeface="Indie Flower"/>
                <a:sym typeface="Indie Flower"/>
              </a:rPr>
              <a:t>Somos un grupo de alumnos de 1A , </a:t>
            </a:r>
          </a:p>
          <a:p>
            <a:pPr>
              <a:spcBef>
                <a:spcPts val="0"/>
              </a:spcBef>
              <a:buNone/>
            </a:pPr>
            <a:r>
              <a:rPr lang="es">
                <a:latin typeface="Indie Flower"/>
                <a:ea typeface="Indie Flower"/>
                <a:cs typeface="Indie Flower"/>
                <a:sym typeface="Indie Flower"/>
              </a:rPr>
              <a:t>que somos: Laura UrÍas, Javier Rebollar, Javier Ridruejo, Macarena Sosa y Natalia Mancera. </a:t>
            </a:r>
          </a:p>
        </p:txBody>
      </p:sp>
      <p:sp>
        <p:nvSpPr>
          <p:cNvPr id="92" name="Shape 92"/>
          <p:cNvSpPr txBox="1"/>
          <p:nvPr/>
        </p:nvSpPr>
        <p:spPr>
          <a:xfrm>
            <a:off y="48650" x="5296925"/>
            <a:ext cy="1279800" cx="211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u="sng" b="1" lang="es" i="1">
                <a:solidFill>
                  <a:srgbClr val="FF0000"/>
                </a:solidFill>
                <a:hlinkClick r:id="rId3"/>
              </a:rPr>
              <a:t>https://drive.google.com/open?id=0B-Ant3trCwKjY29RWk40U0JSdGs&amp;authuser=0</a:t>
            </a:r>
          </a:p>
        </p:txBody>
      </p:sp>
      <p:pic>
        <p:nvPicPr>
          <p:cNvPr id="93" name="Shape 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3408600" x="671171"/>
            <a:ext cy="1734899" cx="2664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y="3166600" x="3357300"/>
            <a:ext cy="1976899" cx="3161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 rotWithShape="1">
          <a:blip r:embed="rId6">
            <a:alphaModFix/>
          </a:blip>
          <a:srcRect t="19659" b="32085" r="27076" l="25260"/>
          <a:stretch/>
        </p:blipFill>
        <p:spPr>
          <a:xfrm>
            <a:off y="2845450" x="6518475"/>
            <a:ext cy="2298049" cx="226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>
        <p14:flip dir="l"/>
      </p:transition>
    </mc:Choice>
    <mc:Fallback>
      <p:transition spd="slow">
        <p:fade/>
      </p:transition>
    </mc:Fallback>
  </mc:AlternateContent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presetID="23" fill="hold" presetSubtype="16" presetClass="entr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CC0000"/>
        </a:solidFill>
      </p:bgPr>
    </p:bg>
    <p:spTree>
      <p:nvGrpSpPr>
        <p:cNvPr id="99" name="Shape 9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0" name="Shape 100"/>
          <p:cNvSpPr txBox="1"/>
          <p:nvPr>
            <p:ph type="title"/>
          </p:nvPr>
        </p:nvSpPr>
        <p:spPr>
          <a:xfrm>
            <a:off y="288953" x="457200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s" i="1">
                <a:latin typeface="Lemon"/>
                <a:ea typeface="Lemon"/>
                <a:cs typeface="Lemon"/>
                <a:sym typeface="Lemon"/>
              </a:rPr>
              <a:t>Como nos podeis ayudar.</a:t>
            </a:r>
          </a:p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y="1259450" x="457200"/>
            <a:ext cy="3630300" cx="8229600"/>
          </a:xfrm>
          <a:prstGeom prst="rect">
            <a:avLst/>
          </a:pr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s">
                <a:latin typeface="Indie Flower"/>
                <a:ea typeface="Indie Flower"/>
                <a:cs typeface="Indie Flower"/>
                <a:sym typeface="Indie Flower"/>
              </a:rPr>
              <a:t>Nos podeis ayudar votandonos. Esa votación se realizará en el</a:t>
            </a:r>
          </a:p>
          <a:p>
            <a:pPr rtl="0">
              <a:spcBef>
                <a:spcPts val="0"/>
              </a:spcBef>
              <a:buNone/>
            </a:pPr>
            <a:r>
              <a:rPr lang="es">
                <a:latin typeface="Indie Flower"/>
                <a:ea typeface="Indie Flower"/>
                <a:cs typeface="Indie Flower"/>
                <a:sym typeface="Indie Flower"/>
              </a:rPr>
              <a:t> BLOG DEL IES CHAVES NOGALES.</a:t>
            </a:r>
          </a:p>
          <a:p>
            <a:pPr>
              <a:spcBef>
                <a:spcPts val="0"/>
              </a:spcBef>
              <a:buNone/>
            </a:pPr>
            <a:r>
              <a:rPr lang="es"/>
              <a:t> </a:t>
            </a:r>
          </a:p>
        </p:txBody>
      </p:sp>
      <p:pic>
        <p:nvPicPr>
          <p:cNvPr id="102" name="Shape 1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2783125" x="457200"/>
            <a:ext cy="2047325" cx="822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0" x="5384400"/>
            <a:ext cy="1347499" cx="245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>
        <p14:prism dir="l"/>
      </p:transition>
    </mc:Choice>
    <mc:Fallback>
      <p:transition spd="slow">
        <p:fade/>
      </p:transition>
    </mc:Fallback>
  </mc:AlternateContent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9900FF"/>
        </a:solidFill>
      </p:bgPr>
    </p:bg>
    <p:spTree>
      <p:nvGrpSpPr>
        <p:cNvPr id="107" name="Shape 10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8" name="Shape 108"/>
          <p:cNvSpPr txBox="1"/>
          <p:nvPr>
            <p:ph type="title"/>
          </p:nvPr>
        </p:nvSpPr>
        <p:spPr>
          <a:xfrm>
            <a:off y="154203" x="397875"/>
            <a:ext cy="857400" cx="687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s" i="1">
                <a:latin typeface="Lemon"/>
                <a:ea typeface="Lemon"/>
                <a:cs typeface="Lemon"/>
                <a:sym typeface="Lemon"/>
              </a:rPr>
              <a:t>ANIMAOS A LEER.</a:t>
            </a:r>
          </a:p>
        </p:txBody>
      </p:sp>
      <p:sp>
        <p:nvSpPr>
          <p:cNvPr id="109" name="Shape 109"/>
          <p:cNvSpPr txBox="1"/>
          <p:nvPr/>
        </p:nvSpPr>
        <p:spPr>
          <a:xfrm>
            <a:off y="1328325" x="711600"/>
            <a:ext cy="3403800" cx="74481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3000" lang="es">
                <a:solidFill>
                  <a:srgbClr val="F3F3F3"/>
                </a:solidFill>
                <a:latin typeface="Indie Flower"/>
                <a:ea typeface="Indie Flower"/>
                <a:cs typeface="Indie Flower"/>
                <a:sym typeface="Indie Flower"/>
              </a:rPr>
              <a:t>Os animamos a leer el siguiente video lo han hecho alumnos de 2ESO</a:t>
            </a:r>
          </a:p>
        </p:txBody>
      </p:sp>
      <p:sp>
        <p:nvSpPr>
          <p:cNvPr id="110" name="Shape 110"/>
          <p:cNvSpPr txBox="1"/>
          <p:nvPr/>
        </p:nvSpPr>
        <p:spPr>
          <a:xfrm>
            <a:off y="154200" x="5242100"/>
            <a:ext cy="1933200" cx="21341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/>
          <a:p>
            <a:pPr rtl="0" lvl="0">
              <a:spcBef>
                <a:spcPts val="0"/>
              </a:spcBef>
              <a:buNone/>
            </a:pPr>
            <a:r>
              <a:rPr u="sng" b="1" sz="1100" lang="es" i="1">
                <a:solidFill>
                  <a:srgbClr val="FF0000"/>
                </a:solidFill>
                <a:hlinkClick r:id="rId3"/>
              </a:rPr>
              <a:t>Animación lectura. 2º ciclo ESO. - YouTube</a:t>
            </a:r>
          </a:p>
        </p:txBody>
      </p:sp>
      <p:pic>
        <p:nvPicPr>
          <p:cNvPr id="111" name="Shape 11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2532075" x="996225"/>
            <a:ext cy="2611424" cx="328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Shape 11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y="2325550" x="4732100"/>
            <a:ext cy="2611425" cx="35679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>
    <mc:Choice Requires="p14">
      <p:transition spd="slow">
        <p14:gallery dir="l"/>
      </p:transition>
    </mc:Choice>
    <mc:Fallback>
      <p:transition spd="slow">
        <p:fade/>
      </p:transition>
    </mc:Fallback>
  </mc:AlternateContent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3" fill="hold" presetSubtype="16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2" fill="hold" presetSubtype="8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 fmla="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7" name="Shape 117"/>
          <p:cNvSpPr txBox="1"/>
          <p:nvPr/>
        </p:nvSpPr>
        <p:spPr>
          <a:xfrm>
            <a:off y="609000" x="664150"/>
            <a:ext cy="3925500" cx="74718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t/>
            </a:r>
            <a:endParaRPr sz="7200">
              <a:latin typeface="Indie Flower"/>
              <a:ea typeface="Indie Flower"/>
              <a:cs typeface="Indie Flower"/>
              <a:sym typeface="Indie Flower"/>
            </a:endParaRPr>
          </a:p>
          <a:p>
            <a:pPr rtl="0">
              <a:spcBef>
                <a:spcPts val="0"/>
              </a:spcBef>
              <a:buNone/>
            </a:pPr>
            <a:r>
              <a:rPr b="1" sz="7200" lang="es" i="1">
                <a:solidFill>
                  <a:srgbClr val="00FF00"/>
                </a:solidFill>
                <a:latin typeface="Indie Flower"/>
                <a:ea typeface="Indie Flower"/>
                <a:cs typeface="Indie Flower"/>
                <a:sym typeface="Indie Flower"/>
              </a:rPr>
              <a:t>   </a:t>
            </a:r>
            <a:r>
              <a:rPr b="1" sz="9600" lang="es" i="1">
                <a:latin typeface="Indie Flower"/>
                <a:ea typeface="Indie Flower"/>
                <a:cs typeface="Indie Flower"/>
                <a:sym typeface="Indie Flower"/>
              </a:rPr>
              <a:t>GRACIAS</a:t>
            </a:r>
            <a:r>
              <a:rPr b="1" sz="9600" lang="es" i="1">
                <a:solidFill>
                  <a:srgbClr val="00FF00"/>
                </a:solidFill>
                <a:latin typeface="Indie Flower"/>
                <a:ea typeface="Indie Flower"/>
                <a:cs typeface="Indie Flower"/>
                <a:sym typeface="Indie Flower"/>
              </a:rPr>
              <a:t> </a:t>
            </a: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>
              <a:latin typeface="Indie Flower"/>
              <a:ea typeface="Indie Flower"/>
              <a:cs typeface="Indie Flower"/>
              <a:sym typeface="Indie Flower"/>
            </a:endParaRPr>
          </a:p>
          <a:p>
            <a:pPr rtl="0">
              <a:spcBef>
                <a:spcPts val="0"/>
              </a:spcBef>
              <a:buNone/>
            </a:pPr>
            <a:r>
              <a:t/>
            </a:r>
            <a:endParaRPr>
              <a:latin typeface="Indie Flower"/>
              <a:ea typeface="Indie Flower"/>
              <a:cs typeface="Indie Flower"/>
              <a:sym typeface="Indie Flower"/>
            </a:endParaRPr>
          </a:p>
          <a:p>
            <a:pPr>
              <a:spcBef>
                <a:spcPts val="0"/>
              </a:spcBef>
              <a:buNone/>
            </a:pPr>
            <a:r>
              <a:t/>
            </a:r>
            <a:endParaRPr>
              <a:latin typeface="Indie Flower"/>
              <a:ea typeface="Indie Flower"/>
              <a:cs typeface="Indie Flower"/>
              <a:sym typeface="Indie Flower"/>
            </a:endParaRPr>
          </a:p>
        </p:txBody>
      </p:sp>
    </p:spTree>
  </p:cSld>
  <p:clrMapOvr>
    <a:masterClrMapping/>
  </p:clrMapOvr>
  <mc:AlternateContent>
    <mc:Choice Requires="p14">
      <p:transition spd="slow">
        <p14:prism dir="l"/>
      </p:transition>
    </mc:Choice>
    <mc:Fallback>
      <p:transition spd="slow">
        <p:fade/>
      </p:transition>
    </mc:Fallback>
  </mc:AlternateContent>
  <p:timing>
    <p:tnLst>
      <p:par>
        <p:cTn restart="never" dur="indefinite" nodeType="tmRoot">
          <p:childTnLst>
            <p:seq nextAc="seek" concurrent="1">
              <p:cTn id="2" dur="indefinite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presetID="10" fill="hold" presetSubtype="0" presetClass="entr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name="steps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